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A04D"/>
    <a:srgbClr val="FFFF00"/>
    <a:srgbClr val="BEC301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32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4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7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98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4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39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1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76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25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3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7966F-573E-4584-8B49-8450D46B186C}" type="datetimeFigureOut">
              <a:rPr lang="en-US" smtClean="0"/>
              <a:t>13-Dec-23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7C49D-401E-4666-814A-D88D87C85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7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" y="3089077"/>
            <a:ext cx="6527800" cy="5413988"/>
          </a:xfrm>
        </p:spPr>
        <p:txBody>
          <a:bodyPr>
            <a:normAutofit/>
          </a:bodyPr>
          <a:lstStyle/>
          <a:p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br>
              <a:rPr lang="ar-EG" sz="1600" dirty="0"/>
            </a:br>
            <a:br>
              <a:rPr lang="ar-EG" sz="1600" dirty="0"/>
            </a:br>
            <a:br>
              <a:rPr lang="ar-EG" sz="1600" dirty="0"/>
            </a:b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3200" y="304800"/>
            <a:ext cx="6527800" cy="9461500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030"/>
          <a:stretch/>
        </p:blipFill>
        <p:spPr>
          <a:xfrm>
            <a:off x="203200" y="304800"/>
            <a:ext cx="6527800" cy="15190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Rectangle 7"/>
          <p:cNvSpPr/>
          <p:nvPr/>
        </p:nvSpPr>
        <p:spPr>
          <a:xfrm>
            <a:off x="203200" y="2159258"/>
            <a:ext cx="6527800" cy="6571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u="sng" dirty="0">
                <a:solidFill>
                  <a:schemeClr val="accent5">
                    <a:lumMod val="75000"/>
                  </a:schemeClr>
                </a:solidFill>
                <a:ea typeface="+mj-ea"/>
                <a:cs typeface="+mj-cs"/>
              </a:rPr>
              <a:t>New Year EVE 2024</a:t>
            </a:r>
          </a:p>
          <a:p>
            <a:pPr algn="ctr"/>
            <a:endParaRPr lang="en-GB" sz="1400" b="1" dirty="0">
              <a:latin typeface="Trebuchet MS" panose="020B0603020202020204" pitchFamily="34" charset="0"/>
            </a:endParaRPr>
          </a:p>
          <a:p>
            <a:pPr algn="ctr"/>
            <a:r>
              <a:rPr lang="en-GB" sz="1400" b="1" dirty="0">
                <a:latin typeface="Trebuchet MS" panose="020B0603020202020204" pitchFamily="34" charset="0"/>
              </a:rPr>
              <a:t>Reception cocktail (saxophone)</a:t>
            </a: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Trebuchet MS" panose="020B0603020202020204" pitchFamily="34" charset="0"/>
              </a:rPr>
              <a:t>18:30 - 19:00</a:t>
            </a:r>
          </a:p>
          <a:p>
            <a:pPr algn="ctr"/>
            <a:endParaRPr lang="en-GB" sz="1100" b="1" dirty="0">
              <a:latin typeface="Trebuchet MS" panose="020B0603020202020204" pitchFamily="34" charset="0"/>
            </a:endParaRPr>
          </a:p>
          <a:p>
            <a:pPr algn="ctr"/>
            <a:r>
              <a:rPr lang="en-GB" sz="1400" b="1" dirty="0">
                <a:latin typeface="Trebuchet MS" panose="020B0603020202020204" pitchFamily="34" charset="0"/>
              </a:rPr>
              <a:t>Tent opening (with soft music)</a:t>
            </a: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Trebuchet MS" panose="020B0603020202020204" pitchFamily="34" charset="0"/>
              </a:rPr>
              <a:t>19:00 - 19:30</a:t>
            </a:r>
          </a:p>
          <a:p>
            <a:pPr algn="ctr"/>
            <a:endParaRPr lang="en-GB" sz="1400" b="1" dirty="0">
              <a:latin typeface="Trebuchet MS" panose="020B0603020202020204" pitchFamily="34" charset="0"/>
            </a:endParaRPr>
          </a:p>
          <a:p>
            <a:pPr algn="ctr"/>
            <a:r>
              <a:rPr lang="en-GB" sz="1400" b="1" dirty="0">
                <a:latin typeface="Trebuchet MS" panose="020B0603020202020204" pitchFamily="34" charset="0"/>
              </a:rPr>
              <a:t>New Year Buffet (with Soft Music)</a:t>
            </a: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Trebuchet MS" panose="020B0603020202020204" pitchFamily="34" charset="0"/>
              </a:rPr>
              <a:t>19:30</a:t>
            </a:r>
          </a:p>
          <a:p>
            <a:pPr algn="ctr"/>
            <a:endParaRPr lang="en-GB" sz="1400" b="1" dirty="0">
              <a:latin typeface="Trebuchet MS" panose="020B0603020202020204" pitchFamily="34" charset="0"/>
            </a:endParaRPr>
          </a:p>
          <a:p>
            <a:pPr algn="ctr"/>
            <a:r>
              <a:rPr lang="en-GB" sz="1400" b="1" dirty="0">
                <a:latin typeface="Trebuchet MS" panose="020B0603020202020204" pitchFamily="34" charset="0"/>
              </a:rPr>
              <a:t>Live Band</a:t>
            </a: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Trebuchet MS" panose="020B0603020202020204" pitchFamily="34" charset="0"/>
              </a:rPr>
              <a:t>20:00 - 20:45</a:t>
            </a:r>
          </a:p>
          <a:p>
            <a:pPr algn="ctr"/>
            <a:endParaRPr lang="en-GB" sz="1400" b="1" dirty="0">
              <a:latin typeface="Trebuchet MS" panose="020B0603020202020204" pitchFamily="34" charset="0"/>
            </a:endParaRPr>
          </a:p>
          <a:p>
            <a:pPr algn="ctr"/>
            <a:r>
              <a:rPr lang="en-GB" sz="1400" b="1" dirty="0">
                <a:latin typeface="Trebuchet MS" panose="020B0603020202020204" pitchFamily="34" charset="0"/>
              </a:rPr>
              <a:t>Argentinian Show</a:t>
            </a: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Trebuchet MS" panose="020B0603020202020204" pitchFamily="34" charset="0"/>
              </a:rPr>
              <a:t>21:00 - 21:30</a:t>
            </a:r>
          </a:p>
          <a:p>
            <a:pPr algn="ctr"/>
            <a:endParaRPr lang="en-GB" sz="1400" b="1" dirty="0">
              <a:latin typeface="Trebuchet MS" panose="020B0603020202020204" pitchFamily="34" charset="0"/>
            </a:endParaRPr>
          </a:p>
          <a:p>
            <a:pPr algn="ctr"/>
            <a:r>
              <a:rPr lang="en-GB" sz="1400" b="1" dirty="0">
                <a:latin typeface="Trebuchet MS" panose="020B0603020202020204" pitchFamily="34" charset="0"/>
              </a:rPr>
              <a:t>Animation Show</a:t>
            </a: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Trebuchet MS" panose="020B0603020202020204" pitchFamily="34" charset="0"/>
              </a:rPr>
              <a:t>21:45 - 22:15</a:t>
            </a:r>
          </a:p>
          <a:p>
            <a:pPr algn="ctr"/>
            <a:endParaRPr lang="en-GB" sz="1400" b="1" dirty="0">
              <a:latin typeface="Trebuchet MS" panose="020B0603020202020204" pitchFamily="34" charset="0"/>
            </a:endParaRPr>
          </a:p>
          <a:p>
            <a:pPr algn="ctr"/>
            <a:r>
              <a:rPr lang="en-GB" sz="1400" b="1" dirty="0">
                <a:latin typeface="Trebuchet MS" panose="020B0603020202020204" pitchFamily="34" charset="0"/>
              </a:rPr>
              <a:t>Belly Dancer </a:t>
            </a: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Trebuchet MS" panose="020B0603020202020204" pitchFamily="34" charset="0"/>
              </a:rPr>
              <a:t>22:30 - 23:00</a:t>
            </a:r>
          </a:p>
          <a:p>
            <a:pPr algn="ctr"/>
            <a:endParaRPr lang="en-GB" sz="1400" b="1" dirty="0">
              <a:latin typeface="Trebuchet MS" panose="020B0603020202020204" pitchFamily="34" charset="0"/>
            </a:endParaRPr>
          </a:p>
          <a:p>
            <a:pPr algn="ctr"/>
            <a:r>
              <a:rPr lang="en-GB" sz="1400" b="1" dirty="0">
                <a:latin typeface="Trebuchet MS" panose="020B0603020202020204" pitchFamily="34" charset="0"/>
              </a:rPr>
              <a:t>Live Band with dance floor</a:t>
            </a: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Trebuchet MS" panose="020B0603020202020204" pitchFamily="34" charset="0"/>
              </a:rPr>
              <a:t>23:15 - 23:45</a:t>
            </a:r>
          </a:p>
          <a:p>
            <a:pPr algn="ctr"/>
            <a:endParaRPr lang="en-GB" sz="1400" b="1" dirty="0">
              <a:latin typeface="Trebuchet MS" panose="020B0603020202020204" pitchFamily="34" charset="0"/>
            </a:endParaRPr>
          </a:p>
          <a:p>
            <a:pPr algn="ctr"/>
            <a:r>
              <a:rPr lang="en-GB" sz="1400" b="1" dirty="0">
                <a:latin typeface="Trebuchet MS" panose="020B0603020202020204" pitchFamily="34" charset="0"/>
              </a:rPr>
              <a:t>DJ Performance With Count Down</a:t>
            </a:r>
          </a:p>
          <a:p>
            <a:pPr algn="ctr"/>
            <a:r>
              <a:rPr lang="en-GB" sz="1400" b="1" dirty="0">
                <a:solidFill>
                  <a:srgbClr val="FF0000"/>
                </a:solidFill>
                <a:latin typeface="Trebuchet MS" panose="020B0603020202020204" pitchFamily="34" charset="0"/>
              </a:rPr>
              <a:t>23:45 - 02:00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40C78B-B014-46E5-0B12-6F18B765C2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030"/>
          <a:stretch/>
        </p:blipFill>
        <p:spPr>
          <a:xfrm>
            <a:off x="165100" y="9023052"/>
            <a:ext cx="6527800" cy="743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84831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75</Words>
  <Application>Microsoft Office PowerPoint</Application>
  <PresentationFormat>A4 Paper (210x297 mm)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 2022  Christmas Cocktail Reception with Soft Music Performance in sayadya terass  18:30-19:30  Tent opening  (with soft music) 19:30- 20:00  Live Band 20:00-20:45  Tanoura Show 21:00-21:30  Belly Dance 21:45-22:15  Argentinian Show 22:30-23:00  Live Band 23:00-23:35  Tambala 23:35-23:55  DJ Performance With Count Down (with Go Go Dance) 23:55-02:00</dc:title>
  <dc:creator>Mahmoud Ragab</dc:creator>
  <cp:lastModifiedBy>FB Manager</cp:lastModifiedBy>
  <cp:revision>18</cp:revision>
  <cp:lastPrinted>2023-11-21T14:03:05Z</cp:lastPrinted>
  <dcterms:created xsi:type="dcterms:W3CDTF">2022-11-29T13:40:27Z</dcterms:created>
  <dcterms:modified xsi:type="dcterms:W3CDTF">2023-12-13T07:06:46Z</dcterms:modified>
</cp:coreProperties>
</file>