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9EA04D"/>
    <a:srgbClr val="FFFF00"/>
    <a:srgbClr val="BEC3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0" d="100"/>
          <a:sy n="60" d="100"/>
        </p:scale>
        <p:origin x="24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432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548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172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98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74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039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710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176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83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253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37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778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200" y="347982"/>
            <a:ext cx="6527800" cy="9174117"/>
          </a:xfrm>
        </p:spPr>
        <p:txBody>
          <a:bodyPr>
            <a:normAutofit fontScale="90000"/>
          </a:bodyPr>
          <a:lstStyle/>
          <a:p>
            <a:br>
              <a:rPr lang="en-US" sz="1600" dirty="0"/>
            </a:br>
            <a:br>
              <a:rPr lang="en-US" sz="1600" dirty="0"/>
            </a:br>
            <a:br>
              <a:rPr lang="en-US" sz="1600" dirty="0"/>
            </a:br>
            <a:br>
              <a:rPr lang="en-US" sz="1600" dirty="0"/>
            </a:br>
            <a:r>
              <a:rPr lang="en-US" sz="3600" b="1" u="sng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Christmas 2023</a:t>
            </a:r>
            <a:br>
              <a:rPr lang="en-US" sz="3600" b="1" u="sng" dirty="0">
                <a:solidFill>
                  <a:srgbClr val="00CC00"/>
                </a:solidFill>
              </a:rPr>
            </a:br>
            <a:br>
              <a:rPr lang="en-US" sz="1600" b="1" u="sng" dirty="0">
                <a:solidFill>
                  <a:srgbClr val="00CC00"/>
                </a:solidFill>
              </a:rPr>
            </a:br>
            <a:r>
              <a:rPr lang="en-US" sz="1600" b="1" dirty="0">
                <a:latin typeface="Trebuchet MS" panose="020B0603020202020204" pitchFamily="34" charset="0"/>
                <a:ea typeface="+mn-ea"/>
                <a:cs typeface="+mn-cs"/>
              </a:rPr>
              <a:t>Christmas Color Party with Olympic games at the beach</a:t>
            </a:r>
            <a:br>
              <a:rPr lang="en-US" sz="1800" dirty="0">
                <a:solidFill>
                  <a:srgbClr val="00CC00"/>
                </a:solidFill>
              </a:rPr>
            </a:br>
            <a:r>
              <a:rPr lang="en-US" sz="1800" dirty="0">
                <a:solidFill>
                  <a:srgbClr val="FF0000"/>
                </a:solidFill>
              </a:rPr>
              <a:t>11:00-12:30</a:t>
            </a:r>
            <a:br>
              <a:rPr lang="en-US" sz="1800" dirty="0"/>
            </a:br>
            <a:br>
              <a:rPr lang="en-US" sz="1200" dirty="0"/>
            </a:br>
            <a:r>
              <a:rPr lang="en-US" sz="1600" b="1" dirty="0">
                <a:latin typeface="Trebuchet MS" panose="020B0603020202020204" pitchFamily="34" charset="0"/>
                <a:ea typeface="+mn-ea"/>
                <a:cs typeface="+mn-cs"/>
              </a:rPr>
              <a:t>Christmas Cocktail Reception with Soft Music Performance </a:t>
            </a:r>
            <a:br>
              <a:rPr lang="en-US" sz="1600" b="1" dirty="0">
                <a:latin typeface="Trebuchet MS" panose="020B0603020202020204" pitchFamily="34" charset="0"/>
                <a:ea typeface="+mn-ea"/>
                <a:cs typeface="+mn-cs"/>
              </a:rPr>
            </a:br>
            <a:r>
              <a:rPr lang="en-US" sz="1600" b="1" dirty="0">
                <a:latin typeface="Trebuchet MS" panose="020B0603020202020204" pitchFamily="34" charset="0"/>
                <a:ea typeface="+mn-ea"/>
                <a:cs typeface="+mn-cs"/>
              </a:rPr>
              <a:t>at Sayadeya terrace</a:t>
            </a:r>
            <a:br>
              <a:rPr lang="en-US" sz="1600" dirty="0">
                <a:solidFill>
                  <a:srgbClr val="00CC00"/>
                </a:solidFill>
              </a:rPr>
            </a:br>
            <a:r>
              <a:rPr lang="en-US" sz="1800" dirty="0">
                <a:solidFill>
                  <a:srgbClr val="FF0000"/>
                </a:solidFill>
              </a:rPr>
              <a:t>18:30-19:00</a:t>
            </a:r>
            <a:br>
              <a:rPr lang="en-US" sz="1600" dirty="0"/>
            </a:br>
            <a:br>
              <a:rPr lang="en-US" sz="1300" dirty="0"/>
            </a:br>
            <a:r>
              <a:rPr lang="en-US" sz="1600" b="1" dirty="0">
                <a:latin typeface="Trebuchet MS" panose="020B0603020202020204" pitchFamily="34" charset="0"/>
                <a:ea typeface="+mn-ea"/>
                <a:cs typeface="+mn-cs"/>
              </a:rPr>
              <a:t>Christmas Gala Dinner Buffet in Sayadeya with Violin</a:t>
            </a:r>
            <a:br>
              <a:rPr lang="en-US" sz="1600" dirty="0"/>
            </a:br>
            <a:r>
              <a:rPr lang="en-US" sz="1800" dirty="0">
                <a:solidFill>
                  <a:srgbClr val="FF0000"/>
                </a:solidFill>
              </a:rPr>
              <a:t>19:15-20:30</a:t>
            </a:r>
            <a:br>
              <a:rPr lang="en-US" sz="1600" dirty="0">
                <a:solidFill>
                  <a:srgbClr val="FF0000"/>
                </a:solidFill>
              </a:rPr>
            </a:br>
            <a:br>
              <a:rPr lang="en-US" sz="1300" dirty="0"/>
            </a:br>
            <a:r>
              <a:rPr lang="en-US" sz="1600" b="1" dirty="0">
                <a:latin typeface="Trebuchet MS" panose="020B0603020202020204" pitchFamily="34" charset="0"/>
                <a:ea typeface="+mn-ea"/>
                <a:cs typeface="+mn-cs"/>
              </a:rPr>
              <a:t>Kid’s Christmas Party &amp; 2 masks Show at Disco</a:t>
            </a:r>
            <a:br>
              <a:rPr lang="en-US" sz="1600" b="1" dirty="0">
                <a:latin typeface="Trebuchet MS" panose="020B0603020202020204" pitchFamily="34" charset="0"/>
                <a:ea typeface="+mn-ea"/>
                <a:cs typeface="+mn-cs"/>
              </a:rPr>
            </a:br>
            <a:r>
              <a:rPr lang="en-US" sz="1800" dirty="0">
                <a:solidFill>
                  <a:srgbClr val="FF0000"/>
                </a:solidFill>
              </a:rPr>
              <a:t>20:30-21:30</a:t>
            </a:r>
            <a:br>
              <a:rPr lang="en-US" sz="1600" dirty="0"/>
            </a:br>
            <a:br>
              <a:rPr lang="en-US" sz="13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600" b="1" dirty="0">
                <a:latin typeface="Trebuchet MS" panose="020B0603020202020204" pitchFamily="34" charset="0"/>
                <a:ea typeface="+mn-ea"/>
                <a:cs typeface="+mn-cs"/>
              </a:rPr>
              <a:t>Christmas Party with live Cuban Band at Lobby Bar</a:t>
            </a:r>
            <a:br>
              <a:rPr lang="en-US" sz="1600" dirty="0">
                <a:solidFill>
                  <a:srgbClr val="00CC00"/>
                </a:solidFill>
              </a:rPr>
            </a:br>
            <a:r>
              <a:rPr lang="en-US" sz="1800" dirty="0">
                <a:solidFill>
                  <a:srgbClr val="FF0000"/>
                </a:solidFill>
              </a:rPr>
              <a:t>20:30-21:00</a:t>
            </a:r>
            <a:br>
              <a:rPr lang="en-US" sz="1600" dirty="0">
                <a:solidFill>
                  <a:srgbClr val="FF0000"/>
                </a:solidFill>
              </a:rPr>
            </a:br>
            <a:br>
              <a:rPr lang="en-US" sz="1300" dirty="0">
                <a:solidFill>
                  <a:srgbClr val="FF0000"/>
                </a:solidFill>
              </a:rPr>
            </a:br>
            <a:r>
              <a:rPr lang="en-US" sz="1600" b="1" dirty="0">
                <a:latin typeface="Trebuchet MS" panose="020B0603020202020204" pitchFamily="34" charset="0"/>
                <a:ea typeface="+mn-ea"/>
                <a:cs typeface="+mn-cs"/>
              </a:rPr>
              <a:t>Christmas Animation Show at Lobby Bar</a:t>
            </a:r>
            <a:br>
              <a:rPr lang="en-US" sz="1600" dirty="0">
                <a:solidFill>
                  <a:srgbClr val="00CC00"/>
                </a:solidFill>
              </a:rPr>
            </a:br>
            <a:r>
              <a:rPr lang="en-US" sz="1800" dirty="0">
                <a:solidFill>
                  <a:srgbClr val="FF0000"/>
                </a:solidFill>
              </a:rPr>
              <a:t>21:00-21:15</a:t>
            </a:r>
            <a:br>
              <a:rPr lang="en-US" sz="1600" dirty="0">
                <a:solidFill>
                  <a:srgbClr val="FF0000"/>
                </a:solidFill>
              </a:rPr>
            </a:br>
            <a:br>
              <a:rPr lang="en-US" sz="1300" dirty="0"/>
            </a:br>
            <a:r>
              <a:rPr lang="en-US" sz="1600" b="1" dirty="0">
                <a:latin typeface="Trebuchet MS" panose="020B0603020202020204" pitchFamily="34" charset="0"/>
                <a:ea typeface="+mn-ea"/>
                <a:cs typeface="+mn-cs"/>
              </a:rPr>
              <a:t>Christmas Party with Belly Dancer at Lobby Bar</a:t>
            </a:r>
            <a:br>
              <a:rPr lang="en-US" sz="1600" b="1" dirty="0">
                <a:latin typeface="Trebuchet MS" panose="020B0603020202020204" pitchFamily="34" charset="0"/>
                <a:ea typeface="+mn-ea"/>
                <a:cs typeface="+mn-cs"/>
              </a:rPr>
            </a:br>
            <a:r>
              <a:rPr lang="en-US" sz="1800" dirty="0">
                <a:solidFill>
                  <a:srgbClr val="FF0000"/>
                </a:solidFill>
              </a:rPr>
              <a:t>21:15-21:45</a:t>
            </a:r>
            <a:br>
              <a:rPr lang="en-US" sz="1600" dirty="0">
                <a:solidFill>
                  <a:srgbClr val="FF0000"/>
                </a:solidFill>
              </a:rPr>
            </a:br>
            <a:br>
              <a:rPr lang="en-US" sz="1300" dirty="0">
                <a:solidFill>
                  <a:srgbClr val="FF0000"/>
                </a:solidFill>
              </a:rPr>
            </a:br>
            <a:r>
              <a:rPr lang="en-US" sz="1600" b="1" dirty="0">
                <a:latin typeface="Trebuchet MS" panose="020B0603020202020204" pitchFamily="34" charset="0"/>
                <a:ea typeface="+mn-ea"/>
                <a:cs typeface="+mn-cs"/>
              </a:rPr>
              <a:t>Christmas Animation Show at Lobby Bar</a:t>
            </a:r>
            <a:b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800" dirty="0">
                <a:solidFill>
                  <a:srgbClr val="FF0000"/>
                </a:solidFill>
              </a:rPr>
              <a:t>21:45-22:00</a:t>
            </a:r>
            <a:br>
              <a:rPr lang="en-US" sz="1600" dirty="0">
                <a:solidFill>
                  <a:srgbClr val="FF0000"/>
                </a:solidFill>
              </a:rPr>
            </a:br>
            <a:br>
              <a:rPr lang="en-US" sz="1300" dirty="0">
                <a:solidFill>
                  <a:srgbClr val="FF0000"/>
                </a:solidFill>
              </a:rPr>
            </a:br>
            <a:r>
              <a:rPr lang="en-US" sz="1600" b="1" dirty="0">
                <a:latin typeface="Trebuchet MS" panose="020B0603020202020204" pitchFamily="34" charset="0"/>
                <a:ea typeface="+mn-ea"/>
                <a:cs typeface="+mn-cs"/>
              </a:rPr>
              <a:t>Christmas Colombian Show at Lobby Bar</a:t>
            </a:r>
            <a:br>
              <a:rPr lang="en-US" sz="1600" dirty="0">
                <a:solidFill>
                  <a:srgbClr val="00CC00"/>
                </a:solidFill>
              </a:rPr>
            </a:br>
            <a:r>
              <a:rPr lang="en-US" sz="1800" dirty="0">
                <a:solidFill>
                  <a:srgbClr val="FF0000"/>
                </a:solidFill>
              </a:rPr>
              <a:t>22:00-22:30</a:t>
            </a:r>
            <a:br>
              <a:rPr lang="en-US" sz="1600" dirty="0">
                <a:solidFill>
                  <a:srgbClr val="FF0000"/>
                </a:solidFill>
              </a:rPr>
            </a:br>
            <a:br>
              <a:rPr lang="en-US" sz="1200" dirty="0"/>
            </a:br>
            <a:r>
              <a:rPr lang="en-US" sz="1600" b="1" dirty="0">
                <a:latin typeface="Trebuchet MS" panose="020B0603020202020204" pitchFamily="34" charset="0"/>
                <a:ea typeface="+mn-ea"/>
                <a:cs typeface="+mn-cs"/>
              </a:rPr>
              <a:t>Christmas Party with Live Cuban Band with dance Floor at Lobby Bar</a:t>
            </a:r>
            <a:b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800" dirty="0">
                <a:solidFill>
                  <a:srgbClr val="FF0000"/>
                </a:solidFill>
              </a:rPr>
              <a:t>22:45-23:30</a:t>
            </a:r>
            <a:br>
              <a:rPr lang="en-US" sz="1600" dirty="0"/>
            </a:br>
            <a:br>
              <a:rPr lang="en-US" sz="1200" dirty="0"/>
            </a:br>
            <a:r>
              <a:rPr lang="en-US" sz="31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25/12/2023</a:t>
            </a:r>
            <a:br>
              <a:rPr lang="en-US" sz="3600" u="sng" dirty="0"/>
            </a:br>
            <a:r>
              <a:rPr lang="en-US" sz="1600" b="1" dirty="0">
                <a:latin typeface="Trebuchet MS" panose="020B0603020202020204" pitchFamily="34" charset="0"/>
                <a:ea typeface="+mn-ea"/>
                <a:cs typeface="+mn-cs"/>
              </a:rPr>
              <a:t>Arrival of Santa Claus with camel</a:t>
            </a:r>
            <a:r>
              <a:rPr lang="ar-EG" sz="1600" b="1" dirty="0"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lang="en-US" sz="1600" b="1" dirty="0">
                <a:latin typeface="Trebuchet MS" panose="020B0603020202020204" pitchFamily="34" charset="0"/>
                <a:ea typeface="+mn-ea"/>
                <a:cs typeface="+mn-cs"/>
              </a:rPr>
              <a:t>distributing presents to all kids </a:t>
            </a:r>
            <a:br>
              <a:rPr lang="en-US" sz="1600" b="1" dirty="0">
                <a:latin typeface="Trebuchet MS" panose="020B0603020202020204" pitchFamily="34" charset="0"/>
                <a:ea typeface="+mn-ea"/>
                <a:cs typeface="+mn-cs"/>
              </a:rPr>
            </a:br>
            <a:r>
              <a:rPr lang="en-US" sz="1600" b="1" dirty="0">
                <a:latin typeface="Trebuchet MS" panose="020B0603020202020204" pitchFamily="34" charset="0"/>
                <a:ea typeface="+mn-ea"/>
                <a:cs typeface="+mn-cs"/>
              </a:rPr>
              <a:t>at the beach area with chocolate</a:t>
            </a:r>
            <a:br>
              <a:rPr lang="ar-EG" sz="1600" dirty="0">
                <a:solidFill>
                  <a:srgbClr val="00CC00"/>
                </a:solidFill>
              </a:rPr>
            </a:br>
            <a:r>
              <a:rPr lang="en-US" sz="1800" dirty="0">
                <a:solidFill>
                  <a:srgbClr val="FF0000"/>
                </a:solidFill>
              </a:rPr>
              <a:t>11:00-12:30</a:t>
            </a:r>
            <a:br>
              <a:rPr lang="en-US" sz="1800" dirty="0">
                <a:solidFill>
                  <a:srgbClr val="FF0000"/>
                </a:solidFill>
              </a:rPr>
            </a:br>
            <a:br>
              <a:rPr lang="ar-EG" sz="1300"/>
            </a:br>
            <a:r>
              <a:rPr lang="en-US" sz="1600" b="1">
                <a:latin typeface="Trebuchet MS" panose="020B0603020202020204" pitchFamily="34" charset="0"/>
                <a:ea typeface="+mn-ea"/>
                <a:cs typeface="+mn-cs"/>
              </a:rPr>
              <a:t>Live </a:t>
            </a:r>
            <a:r>
              <a:rPr lang="en-US" sz="1600" b="1" dirty="0">
                <a:latin typeface="Trebuchet MS" panose="020B0603020202020204" pitchFamily="34" charset="0"/>
                <a:ea typeface="+mn-ea"/>
                <a:cs typeface="+mn-cs"/>
              </a:rPr>
              <a:t>Cuban Band </a:t>
            </a:r>
            <a:br>
              <a:rPr lang="en-US" sz="3600" u="sng" dirty="0">
                <a:solidFill>
                  <a:srgbClr val="00CC00"/>
                </a:solidFill>
              </a:rPr>
            </a:br>
            <a:r>
              <a:rPr lang="ar-EG" sz="1800" dirty="0">
                <a:solidFill>
                  <a:srgbClr val="FF0000"/>
                </a:solidFill>
              </a:rPr>
              <a:t>1</a:t>
            </a:r>
            <a:r>
              <a:rPr lang="en-US" sz="1800" dirty="0">
                <a:solidFill>
                  <a:srgbClr val="FF0000"/>
                </a:solidFill>
              </a:rPr>
              <a:t>5:00-</a:t>
            </a:r>
            <a:r>
              <a:rPr lang="ar-EG" sz="1800" dirty="0">
                <a:solidFill>
                  <a:srgbClr val="FF0000"/>
                </a:solidFill>
              </a:rPr>
              <a:t>1</a:t>
            </a:r>
            <a:r>
              <a:rPr lang="en-US" sz="1800" dirty="0">
                <a:solidFill>
                  <a:srgbClr val="FF0000"/>
                </a:solidFill>
              </a:rPr>
              <a:t>6:30</a:t>
            </a:r>
          </a:p>
        </p:txBody>
      </p:sp>
      <p:sp>
        <p:nvSpPr>
          <p:cNvPr id="4" name="Rectangle 3"/>
          <p:cNvSpPr/>
          <p:nvPr/>
        </p:nvSpPr>
        <p:spPr>
          <a:xfrm>
            <a:off x="203200" y="304800"/>
            <a:ext cx="6527800" cy="9461500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3" name="Picture 12" descr="A video game screen with a snowy landscape&#10;&#10;Description automatically generated">
            <a:extLst>
              <a:ext uri="{FF2B5EF4-FFF2-40B4-BE49-F238E27FC236}">
                <a16:creationId xmlns:a16="http://schemas.microsoft.com/office/drawing/2014/main" id="{2B57FBFB-A2DB-F621-A8C6-CCF87FDD3982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1" y="304799"/>
            <a:ext cx="1792224" cy="10607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16" descr="A christmas card with a santa claus and a tree&#10;&#10;Description automatically generated">
            <a:extLst>
              <a:ext uri="{FF2B5EF4-FFF2-40B4-BE49-F238E27FC236}">
                <a16:creationId xmlns:a16="http://schemas.microsoft.com/office/drawing/2014/main" id="{9579E4CD-EACE-7ABE-A819-33F8C7E55608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459" y="304799"/>
            <a:ext cx="1792224" cy="10607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Picture 18" descr="A christmas tree with lights and snow&#10;&#10;Description automatically generated">
            <a:extLst>
              <a:ext uri="{FF2B5EF4-FFF2-40B4-BE49-F238E27FC236}">
                <a16:creationId xmlns:a16="http://schemas.microsoft.com/office/drawing/2014/main" id="{57ECE87B-09DB-202D-59B3-ED30A5BB68ED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459" y="8706613"/>
            <a:ext cx="1792224" cy="10600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" name="Picture 20" descr="A santa claus carrying a bag of presents&#10;&#10;Description automatically generated">
            <a:extLst>
              <a:ext uri="{FF2B5EF4-FFF2-40B4-BE49-F238E27FC236}">
                <a16:creationId xmlns:a16="http://schemas.microsoft.com/office/drawing/2014/main" id="{EB6DE46F-DEC4-BF77-B91D-E4B38561CE8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99" y="8706274"/>
            <a:ext cx="1789905" cy="10607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66945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</TotalTime>
  <Words>164</Words>
  <Application>Microsoft Office PowerPoint</Application>
  <PresentationFormat>A4 Paper (210x297 mm)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    Christmas 2023  Christmas Color Party with Olympic games at the beach 11:00-12:30  Christmas Cocktail Reception with Soft Music Performance  at Sayadeya terrace 18:30-19:00  Christmas Gala Dinner Buffet in Sayadeya with Violin 19:15-20:30  Kid’s Christmas Party &amp; 2 masks Show at Disco 20:30-21:30  Christmas Party with live Cuban Band at Lobby Bar 20:30-21:00  Christmas Animation Show at Lobby Bar 21:00-21:15  Christmas Party with Belly Dancer at Lobby Bar 21:15-21:45  Christmas Animation Show at Lobby Bar 21:45-22:00  Christmas Colombian Show at Lobby Bar 22:00-22:30  Christmas Party with Live Cuban Band with dance Floor at Lobby Bar 22:45-23:30  25/12/2023 Arrival of Santa Claus with camel distributing presents to all kids  at the beach area with chocolate 11:00-12:30  Live Cuban Band  15:00-16:30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Christmas 2022  Christmas Cocktail Reception with Soft Music Performance in sayadya terass  18:30-19:30  Tent opening  (with soft music) 19:30- 20:00  Live Band 20:00-20:45  Tanoura Show 21:00-21:30  Belly Dance 21:45-22:15  Argentinian Show 22:30-23:00  Live Band 23:00-23:35  Tambala 23:35-23:55  DJ Performance With Count Down (with Go Go Dance) 23:55-02:00</dc:title>
  <dc:creator>Mahmoud Ragab</dc:creator>
  <cp:lastModifiedBy>Mohamed Ali</cp:lastModifiedBy>
  <cp:revision>17</cp:revision>
  <cp:lastPrinted>2023-12-13T06:53:54Z</cp:lastPrinted>
  <dcterms:created xsi:type="dcterms:W3CDTF">2022-11-29T13:40:27Z</dcterms:created>
  <dcterms:modified xsi:type="dcterms:W3CDTF">2023-12-13T15:09:13Z</dcterms:modified>
</cp:coreProperties>
</file>